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-1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10,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12: Requirements Engineering Process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10,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12: Requirements Engineering Process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Oct 10,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12: Requirements Engineering Process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776317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74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242718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715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761121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608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207601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12: Requirements Engineering Process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10,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1722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128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2011-10-09T14:34:59Z</dcterms:modified>
</cp:coreProperties>
</file>